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2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571"/>
    <a:srgbClr val="193467"/>
    <a:srgbClr val="5690A0"/>
    <a:srgbClr val="25A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74"/>
  </p:normalViewPr>
  <p:slideViewPr>
    <p:cSldViewPr snapToGrid="0">
      <p:cViewPr varScale="1">
        <p:scale>
          <a:sx n="124" d="100"/>
          <a:sy n="124" d="100"/>
        </p:scale>
        <p:origin x="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57930-C40E-E918-C78B-2709F0B9D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F0FE4-7FBD-8BF4-45D2-A04EC914F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4C9A6-2384-FF15-E9E6-F7CEC9B3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9AFC-1E91-4F37-9EC8-49609840355F}" type="datetimeFigureOut">
              <a:rPr lang="en-GB" smtClean="0"/>
              <a:t>28/07/2024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32815-1AEC-39AE-F6B5-7068E702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DEE3D-041B-5D78-0C6D-F939E97C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3589-C97A-4BE7-852D-BAA8ECE3D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55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83332-8B85-96D4-AED6-CF9D0B0DB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9E973-3553-57D1-8505-1D59897DA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12D88-AFAB-8FD2-B4CD-22FA7388E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9AFC-1E91-4F37-9EC8-49609840355F}" type="datetimeFigureOut">
              <a:rPr lang="en-GB" smtClean="0"/>
              <a:t>28/07/2024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618F5-BC8D-2A3A-E4B1-068AE43D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282AE-F095-37B5-6530-5A50CCB7E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3589-C97A-4BE7-852D-BAA8ECE3D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3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8EB00B-B560-FA30-DD4E-63EF20596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24564-C127-A2CD-8902-B4666067F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9034A-E11F-180F-F144-0B08CFE2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9AFC-1E91-4F37-9EC8-49609840355F}" type="datetimeFigureOut">
              <a:rPr lang="en-GB" smtClean="0"/>
              <a:t>28/07/2024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FAEEC-4228-F121-CD72-EC8011693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E7198-7A98-C236-8E72-DB0E4F82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3589-C97A-4BE7-852D-BAA8ECE3D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5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F3848-90DF-1496-F4B8-2F5EF9FD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5C14-55FE-EC73-22D4-A6C9D80A7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D307B-310E-AD14-12F5-DADA27A1B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9AFC-1E91-4F37-9EC8-49609840355F}" type="datetimeFigureOut">
              <a:rPr lang="en-GB" smtClean="0"/>
              <a:t>28/07/2024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56705-4033-EE6D-6F1E-8BB9A4E8A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56C7B-3EAB-6BA8-2B11-1CC1325E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3589-C97A-4BE7-852D-BAA8ECE3D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21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1B3EB-9356-700F-B219-81FAD08F4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08CBC-839E-470A-3C8E-75BEF498C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55354-DB2A-A47E-C51D-FC327D54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9AFC-1E91-4F37-9EC8-49609840355F}" type="datetimeFigureOut">
              <a:rPr lang="en-GB" smtClean="0"/>
              <a:t>28/07/2024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A433E-FC31-C7A1-EE52-5A006C77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E922E-1687-F014-D674-B2D2E123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3589-C97A-4BE7-852D-BAA8ECE3D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26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8E4E-507B-8F4E-4F10-C96F5E54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8EFFB-B71D-06CE-0BF5-002A7BBD4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85FE3-851F-D182-697E-1022382D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C94FB-B521-79E3-F545-706BD0FC8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9AFC-1E91-4F37-9EC8-49609840355F}" type="datetimeFigureOut">
              <a:rPr lang="en-GB" smtClean="0"/>
              <a:t>28/07/2024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A7718-BBB8-C1DE-83AE-9FA5F9A5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2B071-ABD0-44FD-3783-A02433D2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3589-C97A-4BE7-852D-BAA8ECE3D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90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D4426-F497-9182-FA83-ACF339839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9446A-BACE-8E2C-B7E4-842B1DA32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E6869-09D5-AE4B-E211-B0D36895C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3C306-BC4F-2E73-5D09-F4E9F99B4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08975C-8139-B5A5-A644-BC1CC5ACC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2C244-1127-B6DD-5DC5-06799F00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9AFC-1E91-4F37-9EC8-49609840355F}" type="datetimeFigureOut">
              <a:rPr lang="en-GB" smtClean="0"/>
              <a:t>28/07/2024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5B7A3-B09D-E8F1-BF79-D60BF228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FDE376-5C8A-2717-FFFD-164861ABF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3589-C97A-4BE7-852D-BAA8ECE3D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84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BBEA0-D391-8833-6D84-4D6D2B212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03464-9268-A8B5-B0A5-586981F2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9AFC-1E91-4F37-9EC8-49609840355F}" type="datetimeFigureOut">
              <a:rPr lang="en-GB" smtClean="0"/>
              <a:t>28/07/2024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1FDAD-321A-3FD7-2C26-20012FB92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54F87F-58B1-6F62-9B91-5441CAC7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3589-C97A-4BE7-852D-BAA8ECE3D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65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087312-98F3-92FC-6282-CF100A80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9AFC-1E91-4F37-9EC8-49609840355F}" type="datetimeFigureOut">
              <a:rPr lang="en-GB" smtClean="0"/>
              <a:t>28/07/2024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ECD71-C8B1-E568-F576-723D46ED0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6C21A-7F1A-DCA8-72AF-473C428EC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3589-C97A-4BE7-852D-BAA8ECE3D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83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EB7A-19A1-A692-92AD-89462C63A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7CAE8-C601-39F5-3633-89478A512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AE525-D4B9-0043-FA3B-2360CC8F6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4B69F-28F4-4C3A-B398-E6155B0BA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9AFC-1E91-4F37-9EC8-49609840355F}" type="datetimeFigureOut">
              <a:rPr lang="en-GB" smtClean="0"/>
              <a:t>28/07/2024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2B33B-6554-6A8E-37CD-8529FA089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C2F3A-D5B7-3CC0-BD4E-F1D050A8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3589-C97A-4BE7-852D-BAA8ECE3D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53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9FB52-6573-7DE6-AF88-B5176AF98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F35FED-7D0E-C5D6-1824-692111939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DE44B-C815-5F9E-BC2E-4DD7DF622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772F5-7282-531F-882B-168B6341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9AFC-1E91-4F37-9EC8-49609840355F}" type="datetimeFigureOut">
              <a:rPr lang="en-GB" smtClean="0"/>
              <a:t>28/07/2024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5044F-A31D-2CCF-FC90-ECBCEEC2A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4B27E-5148-9371-6C9A-88452F6B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3589-C97A-4BE7-852D-BAA8ECE3D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38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602926-FC04-DD7C-A578-2296387B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73544-B44D-8721-5A47-7F24F0949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13A86-993F-47BB-F23B-7AEB793EF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D9AFC-1E91-4F37-9EC8-49609840355F}" type="datetimeFigureOut">
              <a:rPr lang="en-GB" smtClean="0"/>
              <a:t>28/07/2024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2C2EB-7021-7BE6-9B73-0692B0E27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C62D7-7713-FB5D-FAF7-9AB0355F5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633589-C97A-4BE7-852D-BAA8ECE3D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70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BD44899-3B05-1CE4-DA8B-D98CD60C501A}"/>
              </a:ext>
            </a:extLst>
          </p:cNvPr>
          <p:cNvSpPr/>
          <p:nvPr/>
        </p:nvSpPr>
        <p:spPr>
          <a:xfrm>
            <a:off x="13817" y="-9628"/>
            <a:ext cx="12192000" cy="6858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4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7BC3E86-D0C1-3209-20B6-666ED38D4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DF50A1C-BFF8-B738-059E-9CD970175808}"/>
              </a:ext>
            </a:extLst>
          </p:cNvPr>
          <p:cNvSpPr/>
          <p:nvPr/>
        </p:nvSpPr>
        <p:spPr>
          <a:xfrm>
            <a:off x="-1222" y="-15318"/>
            <a:ext cx="12192000" cy="6858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accent4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4E7A45F3-C9A4-1081-7C1F-3747DF9C462C}"/>
              </a:ext>
            </a:extLst>
          </p:cNvPr>
          <p:cNvSpPr/>
          <p:nvPr/>
        </p:nvSpPr>
        <p:spPr>
          <a:xfrm>
            <a:off x="236389" y="11535"/>
            <a:ext cx="6805319" cy="6858000"/>
          </a:xfrm>
          <a:custGeom>
            <a:avLst/>
            <a:gdLst>
              <a:gd name="connsiteX0" fmla="*/ 0 w 6805319"/>
              <a:gd name="connsiteY0" fmla="*/ 0 h 6858000"/>
              <a:gd name="connsiteX1" fmla="*/ 6805319 w 6805319"/>
              <a:gd name="connsiteY1" fmla="*/ 0 h 6858000"/>
              <a:gd name="connsiteX2" fmla="*/ 4398800 w 6805319"/>
              <a:gd name="connsiteY2" fmla="*/ 6858000 h 6858000"/>
              <a:gd name="connsiteX3" fmla="*/ 0 w 680531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5319" h="6858000">
                <a:moveTo>
                  <a:pt x="0" y="0"/>
                </a:moveTo>
                <a:lnTo>
                  <a:pt x="6805319" y="0"/>
                </a:lnTo>
                <a:lnTo>
                  <a:pt x="43988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>
            <a:outerShdw blurRad="431800" dist="50800" dir="5400000" algn="ctr" rotWithShape="0">
              <a:schemeClr val="accent4">
                <a:lumMod val="5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BDE7830-CE47-BD0B-945F-B002BC78018A}"/>
              </a:ext>
            </a:extLst>
          </p:cNvPr>
          <p:cNvSpPr/>
          <p:nvPr/>
        </p:nvSpPr>
        <p:spPr>
          <a:xfrm>
            <a:off x="-386" y="-3819"/>
            <a:ext cx="5794733" cy="6858000"/>
          </a:xfrm>
          <a:custGeom>
            <a:avLst/>
            <a:gdLst>
              <a:gd name="connsiteX0" fmla="*/ 0 w 5794733"/>
              <a:gd name="connsiteY0" fmla="*/ 0 h 6858000"/>
              <a:gd name="connsiteX1" fmla="*/ 5794733 w 5794733"/>
              <a:gd name="connsiteY1" fmla="*/ 0 h 6858000"/>
              <a:gd name="connsiteX2" fmla="*/ 3917152 w 5794733"/>
              <a:gd name="connsiteY2" fmla="*/ 6858000 h 6858000"/>
              <a:gd name="connsiteX3" fmla="*/ 0 w 57947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4733" h="6858000">
                <a:moveTo>
                  <a:pt x="0" y="0"/>
                </a:moveTo>
                <a:lnTo>
                  <a:pt x="5794733" y="0"/>
                </a:lnTo>
                <a:lnTo>
                  <a:pt x="3917152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>
            <a:outerShdw blurRad="431800" dist="50800" dir="5400000" algn="ctr" rotWithShape="0">
              <a:schemeClr val="accent4">
                <a:lumMod val="5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70B3D738-9E09-3BB0-5558-05F7EB10F50F}"/>
              </a:ext>
            </a:extLst>
          </p:cNvPr>
          <p:cNvSpPr/>
          <p:nvPr/>
        </p:nvSpPr>
        <p:spPr>
          <a:xfrm>
            <a:off x="5712566" y="0"/>
            <a:ext cx="6479435" cy="6858000"/>
          </a:xfrm>
          <a:custGeom>
            <a:avLst/>
            <a:gdLst>
              <a:gd name="connsiteX0" fmla="*/ 2406518 w 6479435"/>
              <a:gd name="connsiteY0" fmla="*/ 0 h 6858000"/>
              <a:gd name="connsiteX1" fmla="*/ 6479435 w 6479435"/>
              <a:gd name="connsiteY1" fmla="*/ 0 h 6858000"/>
              <a:gd name="connsiteX2" fmla="*/ 6479435 w 6479435"/>
              <a:gd name="connsiteY2" fmla="*/ 6858000 h 6858000"/>
              <a:gd name="connsiteX3" fmla="*/ 0 w 647943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435" h="6858000">
                <a:moveTo>
                  <a:pt x="2406518" y="0"/>
                </a:moveTo>
                <a:lnTo>
                  <a:pt x="6479435" y="0"/>
                </a:lnTo>
                <a:lnTo>
                  <a:pt x="647943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>
            <a:outerShdw blurRad="431800" dist="50800" dir="5400000" algn="ctr" rotWithShape="0">
              <a:schemeClr val="accent4">
                <a:lumMod val="5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EAB0E8CB-3ACC-696C-3A03-537218EC02A5}"/>
              </a:ext>
            </a:extLst>
          </p:cNvPr>
          <p:cNvSpPr/>
          <p:nvPr/>
        </p:nvSpPr>
        <p:spPr>
          <a:xfrm>
            <a:off x="7272606" y="0"/>
            <a:ext cx="4919395" cy="6858000"/>
          </a:xfrm>
          <a:custGeom>
            <a:avLst/>
            <a:gdLst>
              <a:gd name="connsiteX0" fmla="*/ 1877581 w 4919395"/>
              <a:gd name="connsiteY0" fmla="*/ 0 h 6858000"/>
              <a:gd name="connsiteX1" fmla="*/ 4919395 w 4919395"/>
              <a:gd name="connsiteY1" fmla="*/ 0 h 6858000"/>
              <a:gd name="connsiteX2" fmla="*/ 4919395 w 4919395"/>
              <a:gd name="connsiteY2" fmla="*/ 6858000 h 6858000"/>
              <a:gd name="connsiteX3" fmla="*/ 0 w 491939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9395" h="6858000">
                <a:moveTo>
                  <a:pt x="1877581" y="0"/>
                </a:moveTo>
                <a:lnTo>
                  <a:pt x="4919395" y="0"/>
                </a:lnTo>
                <a:lnTo>
                  <a:pt x="491939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>
            <a:outerShdw blurRad="431800" dist="50800" dir="5400000" algn="ctr" rotWithShape="0">
              <a:schemeClr val="accent4">
                <a:lumMod val="50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black background with orange and blue text&#10;&#10;Description automatically generated">
            <a:extLst>
              <a:ext uri="{FF2B5EF4-FFF2-40B4-BE49-F238E27FC236}">
                <a16:creationId xmlns:a16="http://schemas.microsoft.com/office/drawing/2014/main" id="{9C6CF64C-FD45-5777-9E6D-C5981FD81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47" y="-2047682"/>
            <a:ext cx="4963137" cy="156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0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5000" decel="2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49336 0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6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25000" decel="2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5" presetClass="path" presetSubtype="0" accel="25000" decel="2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-0.56367 0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7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accel="25000" decel="2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41341 0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accel="25000" decel="2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4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53112 0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accel="25000" decel="2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4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92369 -3.7037E-6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2F8E-B1CC-63E4-EF70-6C7BB241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96707"/>
            <a:ext cx="12191999" cy="1325563"/>
          </a:xfrm>
        </p:spPr>
        <p:txBody>
          <a:bodyPr/>
          <a:lstStyle/>
          <a:p>
            <a:pPr algn="ctr"/>
            <a:r>
              <a:rPr lang="bg-BG" dirty="0">
                <a:latin typeface="Century Gothic" panose="020B0502020202020204" pitchFamily="34" charset="0"/>
              </a:rPr>
              <a:t>Заглавие на презентация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277A6-F4B4-8865-CFB4-06C188600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94189"/>
            <a:ext cx="12191999" cy="4679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g-BG" dirty="0">
                <a:latin typeface="Century Gothic" panose="020B0502020202020204" pitchFamily="34" charset="0"/>
              </a:rPr>
              <a:t>Име </a:t>
            </a:r>
            <a:r>
              <a:rPr lang="bg-BG" sz="3000" b="1" dirty="0">
                <a:latin typeface="Century Gothic" panose="020B0502020202020204" pitchFamily="34" charset="0"/>
              </a:rPr>
              <a:t>ФАМИЛИЯ</a:t>
            </a:r>
            <a:endParaRPr lang="en-US" sz="30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US" sz="30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67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2F8E-B1CC-63E4-EF70-6C7BB241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68" y="220435"/>
            <a:ext cx="10621136" cy="1325563"/>
          </a:xfrm>
        </p:spPr>
        <p:txBody>
          <a:bodyPr/>
          <a:lstStyle/>
          <a:p>
            <a:r>
              <a:rPr lang="bg-BG" dirty="0">
                <a:latin typeface="Century Gothic" panose="020B0502020202020204" pitchFamily="34" charset="0"/>
              </a:rPr>
              <a:t>Заглавие на слайд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277A6-F4B4-8865-CFB4-06C188600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468" y="15901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bg-BG" dirty="0">
                <a:latin typeface="Century Gothic" panose="020B0502020202020204" pitchFamily="34" charset="0"/>
              </a:rPr>
              <a:t>Добавете текст тук</a:t>
            </a:r>
            <a:endParaRPr lang="en-GB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8BAF49-824C-997F-F06E-2324078149F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406566" y="1401315"/>
            <a:ext cx="2847015" cy="0"/>
          </a:xfrm>
          <a:prstGeom prst="line">
            <a:avLst/>
          </a:prstGeom>
          <a:ln w="9525" cap="rnd">
            <a:solidFill>
              <a:schemeClr val="accent1">
                <a:alpha val="50000"/>
              </a:schemeClr>
            </a:solidFill>
            <a:bevel/>
          </a:ln>
          <a:effectLst>
            <a:softEdge rad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61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2F8E-B1CC-63E4-EF70-6C7BB241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745" y="1257534"/>
            <a:ext cx="7780867" cy="1325563"/>
          </a:xfrm>
        </p:spPr>
        <p:txBody>
          <a:bodyPr/>
          <a:lstStyle/>
          <a:p>
            <a:r>
              <a:rPr lang="bg-BG" b="1" dirty="0">
                <a:solidFill>
                  <a:schemeClr val="tx2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Благодаря за вниманието!</a:t>
            </a:r>
            <a:endParaRPr lang="en-GB" b="1" dirty="0">
              <a:solidFill>
                <a:schemeClr val="tx2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763AA4-229E-7051-386E-61955E9CDEAE}"/>
              </a:ext>
            </a:extLst>
          </p:cNvPr>
          <p:cNvSpPr>
            <a:spLocks/>
          </p:cNvSpPr>
          <p:nvPr/>
        </p:nvSpPr>
        <p:spPr>
          <a:xfrm>
            <a:off x="1937745" y="2489267"/>
            <a:ext cx="2117788" cy="2464989"/>
          </a:xfrm>
          <a:prstGeom prst="ellipse">
            <a:avLst/>
          </a:prstGeom>
          <a:blipFill>
            <a:blip r:embed="rId3">
              <a:alphaModFix amt="5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FC221F0-5598-CD29-1FCC-E1CB346B5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2000" y="3017375"/>
            <a:ext cx="5576333" cy="140877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bg-BG" dirty="0">
                <a:latin typeface="Century Gothic" panose="020B0502020202020204" pitchFamily="34" charset="0"/>
              </a:rPr>
              <a:t>Име </a:t>
            </a:r>
            <a:r>
              <a:rPr lang="bg-BG" sz="3000" b="1" dirty="0">
                <a:latin typeface="Century Gothic" panose="020B0502020202020204" pitchFamily="34" charset="0"/>
              </a:rPr>
              <a:t>ФАМИЛИЯ</a:t>
            </a:r>
          </a:p>
          <a:p>
            <a:pPr marL="0" indent="0">
              <a:buNone/>
            </a:pPr>
            <a:r>
              <a:rPr lang="bg-BG" sz="3000" dirty="0">
                <a:latin typeface="Century Gothic" panose="020B0502020202020204" pitchFamily="34" charset="0"/>
              </a:rPr>
              <a:t>Месторабота</a:t>
            </a:r>
          </a:p>
          <a:p>
            <a:pPr marL="0" indent="0">
              <a:buNone/>
            </a:pPr>
            <a:r>
              <a:rPr lang="bg-BG" dirty="0">
                <a:latin typeface="Century Gothic" panose="020B0502020202020204" pitchFamily="34" charset="0"/>
              </a:rPr>
              <a:t>Контакт информация / уеб адрес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657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23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Century Gothic</vt:lpstr>
      <vt:lpstr>Office Theme</vt:lpstr>
      <vt:lpstr>PowerPoint Presentation</vt:lpstr>
      <vt:lpstr>Заглавие на презентация</vt:lpstr>
      <vt:lpstr>Заглавие на слайд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 Lazarov</dc:creator>
  <cp:lastModifiedBy>Dimitar Kalev</cp:lastModifiedBy>
  <cp:revision>11</cp:revision>
  <dcterms:created xsi:type="dcterms:W3CDTF">2024-06-27T15:00:30Z</dcterms:created>
  <dcterms:modified xsi:type="dcterms:W3CDTF">2024-07-28T08:24:44Z</dcterms:modified>
</cp:coreProperties>
</file>